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handoutMasterIdLst>
    <p:handoutMasterId r:id="rId11"/>
  </p:handoutMasterIdLst>
  <p:sldIdLst>
    <p:sldId id="257" r:id="rId2"/>
    <p:sldId id="258" r:id="rId3"/>
    <p:sldId id="259" r:id="rId4"/>
    <p:sldId id="265" r:id="rId5"/>
    <p:sldId id="264" r:id="rId6"/>
    <p:sldId id="263" r:id="rId7"/>
    <p:sldId id="262" r:id="rId8"/>
    <p:sldId id="261" r:id="rId9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93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1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246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4FDF621E-4E61-45D4-8FD2-C34F02AF408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78A09D7-281E-4435-98AE-20134523F7D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2/7/2021 pm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94A7537-1111-40D0-8A34-D4498951C12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28326E-9991-47A2-AA4B-86B9E43C9EB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6EB186D7-F512-442D-896D-837CDB66842A}" type="slidenum"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0572425"/>
      </p:ext>
    </p:extLst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1728"/>
          </a:xfrm>
          <a:prstGeom prst="rect">
            <a:avLst/>
          </a:prstGeom>
        </p:spPr>
        <p:txBody>
          <a:bodyPr vert="horz" lIns="96657" tIns="48329" rIns="96657" bIns="48329" rtlCol="0"/>
          <a:lstStyle>
            <a:lvl1pPr algn="r">
              <a:defRPr sz="1200"/>
            </a:lvl1pPr>
          </a:lstStyle>
          <a:p>
            <a:r>
              <a:rPr lang="en-US"/>
              <a:t>2/7/2021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57" tIns="48329" rIns="96657" bIns="4832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1" y="4620577"/>
            <a:ext cx="5852160" cy="3780472"/>
          </a:xfrm>
          <a:prstGeom prst="rect">
            <a:avLst/>
          </a:prstGeom>
        </p:spPr>
        <p:txBody>
          <a:bodyPr vert="horz" lIns="96657" tIns="48329" rIns="96657" bIns="4832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5"/>
            <a:ext cx="3169920" cy="481727"/>
          </a:xfrm>
          <a:prstGeom prst="rect">
            <a:avLst/>
          </a:prstGeom>
        </p:spPr>
        <p:txBody>
          <a:bodyPr vert="horz" lIns="96657" tIns="48329" rIns="96657" bIns="48329" rtlCol="0" anchor="b"/>
          <a:lstStyle>
            <a:lvl1pPr algn="r">
              <a:defRPr sz="1200"/>
            </a:lvl1pPr>
          </a:lstStyle>
          <a:p>
            <a:fld id="{FFDDF589-7A4E-4279-B697-5740759A4D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7599550"/>
      </p:ext>
    </p:extLst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497013" y="1200150"/>
            <a:ext cx="4321175" cy="32400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40C6F4-9614-414D-804D-1ACF4B36F559}" type="slidenum">
              <a:rPr lang="en-US" smtClean="0"/>
              <a:t>4</a:t>
            </a:fld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45B15E-F99D-4840-BF8E-6270537FEF19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2/7/2021 pm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10A456-799B-43D9-AD76-40436B50362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r>
              <a:rPr lang="en-US"/>
              <a:t>Micky Galloway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6726063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3787" y="4243845"/>
            <a:ext cx="2307831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6726064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6833787" y="2590078"/>
            <a:ext cx="2307832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2" y="2733709"/>
            <a:ext cx="6069268" cy="1373070"/>
          </a:xfrm>
        </p:spPr>
        <p:txBody>
          <a:bodyPr anchor="b">
            <a:noAutofit/>
          </a:bodyPr>
          <a:lstStyle>
            <a:lvl1pPr algn="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1" y="4394040"/>
            <a:ext cx="6108101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55655" y="5936188"/>
            <a:ext cx="2057400" cy="365125"/>
          </a:xfrm>
        </p:spPr>
        <p:txBody>
          <a:bodyPr/>
          <a:lstStyle/>
          <a:p>
            <a:fld id="{CACA8FCC-5511-4B3B-A563-6BF6C9D7EE85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1" y="5936189"/>
            <a:ext cx="4021666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399" y="2750337"/>
            <a:ext cx="1370293" cy="1356442"/>
          </a:xfrm>
        </p:spPr>
        <p:txBody>
          <a:bodyPr/>
          <a:lstStyle/>
          <a:p>
            <a:fld id="{5EF1DB54-7F60-4690-A77C-9EB05596D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72542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3" y="4711617"/>
            <a:ext cx="6894770" cy="544482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31639" y="609598"/>
            <a:ext cx="6896534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5256098"/>
            <a:ext cx="6894772" cy="54781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A8FCC-5511-4B3B-A563-6BF6C9D7EE85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310"/>
            <a:ext cx="1149836" cy="1090789"/>
          </a:xfrm>
        </p:spPr>
        <p:txBody>
          <a:bodyPr/>
          <a:lstStyle/>
          <a:p>
            <a:fld id="{5EF1DB54-7F60-4690-A77C-9EB05596D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4398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2" name="Picture 21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3" name="Picture 22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4255" y="609597"/>
            <a:ext cx="6896534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889151" cy="1101764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A8FCC-5511-4B3B-A563-6BF6C9D7EE85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11616"/>
            <a:ext cx="1149836" cy="1090789"/>
          </a:xfrm>
        </p:spPr>
        <p:txBody>
          <a:bodyPr/>
          <a:lstStyle/>
          <a:p>
            <a:fld id="{5EF1DB54-7F60-4690-A77C-9EB05596D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3175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30" name="Picture 29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1" name="Picture 30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2" name="Rectangle 31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921" y="616983"/>
            <a:ext cx="642514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89438" y="3660763"/>
            <a:ext cx="5987731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4710340"/>
            <a:ext cx="6903919" cy="110176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A8FCC-5511-4B3B-A563-6BF6C9D7EE85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5EF1DB54-7F60-4690-A77C-9EB05596D553}" type="slidenum">
              <a:rPr lang="en-US" smtClean="0"/>
              <a:t>‹#›</a:t>
            </a:fld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270932" y="748116"/>
            <a:ext cx="5334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967191" y="2998573"/>
            <a:ext cx="457200" cy="5847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275679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0" y="4572000"/>
            <a:ext cx="9161969" cy="1677035"/>
            <a:chOff x="0" y="2895600"/>
            <a:chExt cx="9161969" cy="1677035"/>
          </a:xfrm>
        </p:grpSpPr>
        <p:pic>
          <p:nvPicPr>
            <p:cNvPr id="23" name="Picture 22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4" name="Picture 23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5" name="Rectangle 24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8" y="4710340"/>
            <a:ext cx="6896534" cy="5898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9" y="5300150"/>
            <a:ext cx="6896534" cy="51195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A8FCC-5511-4B3B-A563-6BF6C9D7EE85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56438" y="4709926"/>
            <a:ext cx="1149836" cy="1090789"/>
          </a:xfrm>
        </p:spPr>
        <p:txBody>
          <a:bodyPr/>
          <a:lstStyle/>
          <a:p>
            <a:fld id="{5EF1DB54-7F60-4690-A77C-9EB05596D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7792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32629" y="2329489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39777" y="3015290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8413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879710" y="3007906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26136" y="2336873"/>
            <a:ext cx="219456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233520" y="3007905"/>
            <a:ext cx="219456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A8FCC-5511-4B3B-A563-6BF6C9D7EE85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1DB54-7F60-4690-A77C-9EB05596D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4807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35" name="Picture 34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6" name="Picture 35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7" name="Rectangle 36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32391" y="4297503"/>
            <a:ext cx="21922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32391" y="2336873"/>
            <a:ext cx="2192257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32391" y="4873765"/>
            <a:ext cx="219225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0497" y="4297503"/>
            <a:ext cx="221507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870497" y="2336873"/>
            <a:ext cx="221507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869483" y="4873764"/>
            <a:ext cx="2218004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231028" y="4297503"/>
            <a:ext cx="219433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231027" y="2336873"/>
            <a:ext cx="2194333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230934" y="4873762"/>
            <a:ext cx="2197239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A8FCC-5511-4B3B-A563-6BF6C9D7EE85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1DB54-7F60-4690-A77C-9EB05596D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0658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7" name="Picture 16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8" name="Picture 17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9" name="Rectangle 18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19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A8FCC-5511-4B3B-A563-6BF6C9D7EE85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1DB54-7F60-4690-A77C-9EB05596D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9328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 rot="5400000">
            <a:off x="4575305" y="2747178"/>
            <a:ext cx="6862555" cy="1368199"/>
            <a:chOff x="2281445" y="609600"/>
            <a:chExt cx="6862555" cy="1368199"/>
          </a:xfrm>
        </p:grpSpPr>
        <p:sp>
          <p:nvSpPr>
            <p:cNvPr id="12" name="Rectangle 11"/>
            <p:cNvSpPr/>
            <p:nvPr/>
          </p:nvSpPr>
          <p:spPr bwMode="ltGray">
            <a:xfrm>
              <a:off x="2281445" y="609601"/>
              <a:ext cx="5285695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7710769" y="609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64798" y="609597"/>
            <a:ext cx="1069602" cy="44619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241" y="609598"/>
            <a:ext cx="6576359" cy="53265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29144" y="5936188"/>
            <a:ext cx="2057400" cy="365125"/>
          </a:xfrm>
        </p:spPr>
        <p:txBody>
          <a:bodyPr/>
          <a:lstStyle/>
          <a:p>
            <a:fld id="{CACA8FCC-5511-4B3B-A563-6BF6C9D7EE85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0241" y="5936189"/>
            <a:ext cx="451895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31152" y="5432500"/>
            <a:ext cx="1149636" cy="1273100"/>
          </a:xfrm>
        </p:spPr>
        <p:txBody>
          <a:bodyPr anchor="t"/>
          <a:lstStyle>
            <a:lvl1pPr algn="ctr">
              <a:defRPr/>
            </a:lvl1pPr>
          </a:lstStyle>
          <a:p>
            <a:fld id="{5EF1DB54-7F60-4690-A77C-9EB05596D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047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8" name="Picture 2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9" name="Picture 2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0" name="Rectangle 2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3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A8FCC-5511-4B3B-A563-6BF6C9D7EE85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1DB54-7F60-4690-A77C-9EB05596D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404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2728432"/>
            <a:ext cx="9161969" cy="1677035"/>
            <a:chOff x="0" y="2895600"/>
            <a:chExt cx="9161969" cy="1677035"/>
          </a:xfrm>
        </p:grpSpPr>
        <p:pic>
          <p:nvPicPr>
            <p:cNvPr id="19" name="Picture 1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0" name="Picture 19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2869895"/>
            <a:ext cx="688915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1639" y="4232172"/>
            <a:ext cx="688915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65810" y="5936188"/>
            <a:ext cx="2057400" cy="365125"/>
          </a:xfrm>
        </p:spPr>
        <p:txBody>
          <a:bodyPr/>
          <a:lstStyle/>
          <a:p>
            <a:fld id="{CACA8FCC-5511-4B3B-A563-6BF6C9D7EE85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400" y="5936189"/>
            <a:ext cx="483467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56438" y="2869896"/>
            <a:ext cx="1149836" cy="1090789"/>
          </a:xfrm>
        </p:spPr>
        <p:txBody>
          <a:bodyPr/>
          <a:lstStyle/>
          <a:p>
            <a:fld id="{5EF1DB54-7F60-4690-A77C-9EB05596D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5636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53228"/>
            <a:ext cx="688739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2336873"/>
            <a:ext cx="3357899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1128" y="2336873"/>
            <a:ext cx="3359661" cy="35993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A8FCC-5511-4B3B-A563-6BF6C9D7EE85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1DB54-7F60-4690-A77C-9EB05596D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400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29" name="Picture 2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0" name="Picture 29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30"/>
            <a:ext cx="6896534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0988" y="2336874"/>
            <a:ext cx="3145080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1638" y="3030009"/>
            <a:ext cx="3367045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82646" y="2336873"/>
            <a:ext cx="3145527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061129" y="3030009"/>
            <a:ext cx="3367044" cy="290617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A8FCC-5511-4B3B-A563-6BF6C9D7EE85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1DB54-7F60-4690-A77C-9EB05596D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1388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6" name="Picture 15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7" name="Picture 16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A8FCC-5511-4B3B-A563-6BF6C9D7EE85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1DB54-7F60-4690-A77C-9EB05596D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716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HD-ShadowShort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71"/>
          <a:stretch/>
        </p:blipFill>
        <p:spPr>
          <a:xfrm>
            <a:off x="7717217" y="1973262"/>
            <a:ext cx="1444752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710769" y="609600"/>
            <a:ext cx="1433231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A8FCC-5511-4B3B-A563-6BF6C9D7EE85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1DB54-7F60-4690-A77C-9EB05596D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653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7"/>
            <a:ext cx="6896534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14385" y="2336874"/>
            <a:ext cx="3913788" cy="35993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1" y="2336873"/>
            <a:ext cx="2796240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A8FCC-5511-4B3B-A563-6BF6C9D7EE85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1DB54-7F60-4690-A77C-9EB05596D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620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609600"/>
            <a:ext cx="9161969" cy="1677035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10956" y="2336874"/>
            <a:ext cx="3917217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638" y="2336874"/>
            <a:ext cx="2798487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A8FCC-5511-4B3B-A563-6BF6C9D7EE85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F1DB54-7F60-4690-A77C-9EB05596D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250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James\Desktop\msft\Berlin\build Assets\hashOverlaySD-FullResolve.png"/>
          <p:cNvPicPr>
            <a:picLocks noChangeAspect="1" noChangeArrowheads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580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1639" y="753228"/>
            <a:ext cx="6896534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2336873"/>
            <a:ext cx="6887389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67881" y="593618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CA8FCC-5511-4B3B-A563-6BF6C9D7EE85}" type="datetimeFigureOut">
              <a:rPr lang="en-US" smtClean="0"/>
              <a:t>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5936189"/>
            <a:ext cx="48346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48600" y="753228"/>
            <a:ext cx="1157674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F1DB54-7F60-4690-A77C-9EB05596D5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26005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0242" y="2684851"/>
            <a:ext cx="6069268" cy="1421928"/>
          </a:xfrm>
        </p:spPr>
        <p:txBody>
          <a:bodyPr>
            <a:spAutoFit/>
          </a:bodyPr>
          <a:lstStyle/>
          <a:p>
            <a:r>
              <a:rPr lang="en-US" dirty="0"/>
              <a:t>Spiritual Growth In Difficult Times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0241" y="4394040"/>
            <a:ext cx="6108101" cy="480131"/>
          </a:xfrm>
        </p:spPr>
        <p:txBody>
          <a:bodyPr>
            <a:spAutoFit/>
          </a:bodyPr>
          <a:lstStyle/>
          <a:p>
            <a:r>
              <a:rPr lang="en-US" sz="2800" dirty="0"/>
              <a:t>Acts 5:33-42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693533"/>
            <a:ext cx="6896534" cy="1200329"/>
          </a:xfrm>
        </p:spPr>
        <p:txBody>
          <a:bodyPr>
            <a:spAutoFit/>
          </a:bodyPr>
          <a:lstStyle/>
          <a:p>
            <a:r>
              <a:rPr lang="en-US" sz="4000" b="1" dirty="0"/>
              <a:t>Spiritual Growth In Difficult Times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2808" y="2336873"/>
            <a:ext cx="8578392" cy="2768963"/>
          </a:xfrm>
        </p:spPr>
        <p:txBody>
          <a:bodyPr wrap="square">
            <a:sp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Word Of God Was Taught.</a:t>
            </a:r>
            <a:br>
              <a:rPr lang="en-US" sz="3200" dirty="0"/>
            </a:br>
            <a:r>
              <a:rPr lang="en-US" sz="3600" dirty="0"/>
              <a:t>Acts 2:14-41; 5:42; 4:4; 5:14</a:t>
            </a:r>
          </a:p>
          <a:p>
            <a:pPr lvl="1"/>
            <a:r>
              <a:rPr lang="en-US" sz="3600" dirty="0"/>
              <a:t>Believers are made through teaching.</a:t>
            </a:r>
            <a:br>
              <a:rPr lang="en-US" sz="3600" dirty="0"/>
            </a:br>
            <a:r>
              <a:rPr lang="en-US" sz="3600" dirty="0"/>
              <a:t>Romans 10:17; Acts 6:1, 7; 11:20-21</a:t>
            </a:r>
          </a:p>
          <a:p>
            <a:pPr lvl="1"/>
            <a:r>
              <a:rPr lang="en-US" sz="3600" dirty="0"/>
              <a:t>God’s power to save. Romans 1:16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693533"/>
            <a:ext cx="6896534" cy="1200329"/>
          </a:xfrm>
        </p:spPr>
        <p:txBody>
          <a:bodyPr>
            <a:spAutoFit/>
          </a:bodyPr>
          <a:lstStyle/>
          <a:p>
            <a:r>
              <a:rPr lang="en-US" sz="4000" b="1" dirty="0"/>
              <a:t>Spiritual Growth In Difficult Times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336873"/>
            <a:ext cx="7667625" cy="1698927"/>
          </a:xfrm>
        </p:spPr>
        <p:txBody>
          <a:bodyPr wrap="square">
            <a:sp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Word Of God Was Taught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“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DAILY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</a:t>
            </a:r>
            <a:br>
              <a:rPr lang="en-US" sz="3200" b="1" u="sng" dirty="0"/>
            </a:br>
            <a:r>
              <a:rPr lang="en-US" sz="3600" dirty="0"/>
              <a:t>Acts 5:42; 2:47; Acts 20:31</a:t>
            </a:r>
            <a:endParaRPr lang="en-US" sz="3200" b="1" u="sng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693533"/>
            <a:ext cx="6896534" cy="1200329"/>
          </a:xfrm>
        </p:spPr>
        <p:txBody>
          <a:bodyPr>
            <a:spAutoFit/>
          </a:bodyPr>
          <a:lstStyle/>
          <a:p>
            <a:r>
              <a:rPr lang="en-US" sz="4000" b="1" dirty="0"/>
              <a:t>Spiritual Growth In Difficult Times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7080" y="2181227"/>
            <a:ext cx="8399281" cy="2325765"/>
          </a:xfrm>
        </p:spPr>
        <p:txBody>
          <a:bodyPr wrap="square">
            <a:sp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Word Of God Was Taught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“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EVERYWHERE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 </a:t>
            </a:r>
            <a:r>
              <a:rPr lang="en-US" sz="3600" dirty="0"/>
              <a:t>Acts 5:42</a:t>
            </a:r>
          </a:p>
          <a:p>
            <a:pPr lvl="1"/>
            <a:r>
              <a:rPr lang="en-US" sz="3600" dirty="0"/>
              <a:t>Publicly and privately. cf. Acts 20:20</a:t>
            </a:r>
          </a:p>
          <a:p>
            <a:pPr lvl="1"/>
            <a:r>
              <a:rPr lang="en-US" sz="3600" dirty="0"/>
              <a:t>Even in persecution. Acts 8:4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693533"/>
            <a:ext cx="6896534" cy="1200329"/>
          </a:xfrm>
        </p:spPr>
        <p:txBody>
          <a:bodyPr>
            <a:spAutoFit/>
          </a:bodyPr>
          <a:lstStyle/>
          <a:p>
            <a:r>
              <a:rPr lang="en-US" sz="4000" b="1" dirty="0"/>
              <a:t>Spiritual Growth In Difficult Times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961" y="2336873"/>
            <a:ext cx="8776355" cy="2760243"/>
          </a:xfrm>
        </p:spPr>
        <p:txBody>
          <a:bodyPr wrap="square">
            <a:sp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Word Of God Was Taught With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“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ENTHUSIASM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</a:t>
            </a:r>
          </a:p>
          <a:p>
            <a:pPr lvl="1"/>
            <a:r>
              <a:rPr lang="en-US" sz="3600" dirty="0"/>
              <a:t>They had something to say. Titus 2:14; cf. Acts 2:36; 3:12ff; 4:8ff; 5:30; 7:51; Acts 13; Acts 17:6; Romans 1:4</a:t>
            </a:r>
            <a:endParaRPr lang="en-US" sz="3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693533"/>
            <a:ext cx="6896534" cy="1200329"/>
          </a:xfrm>
        </p:spPr>
        <p:txBody>
          <a:bodyPr>
            <a:spAutoFit/>
          </a:bodyPr>
          <a:lstStyle/>
          <a:p>
            <a:r>
              <a:rPr lang="en-US" sz="4000" b="1" dirty="0"/>
              <a:t>Spiritual Growth In Difficult Times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268" y="1997501"/>
            <a:ext cx="8964891" cy="5016758"/>
          </a:xfr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Word Of God Was Taught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“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PERSISTENTLY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</a:t>
            </a:r>
            <a:br>
              <a:rPr lang="en-US" sz="3200" b="1" u="sng" dirty="0"/>
            </a:br>
            <a:r>
              <a:rPr lang="en-US" sz="2900" dirty="0"/>
              <a:t>Acts 5:38-39; Acts 5:42 </a:t>
            </a:r>
            <a:r>
              <a:rPr lang="en-US" sz="2900" i="1" dirty="0"/>
              <a:t>NASV “They kept right on … preaching”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900" dirty="0"/>
              <a:t>Even when driven from Jerusalem.</a:t>
            </a:r>
            <a:br>
              <a:rPr lang="en-US" sz="2900" dirty="0"/>
            </a:br>
            <a:r>
              <a:rPr lang="en-US" sz="2900" dirty="0"/>
              <a:t>Acts 8:4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900" dirty="0"/>
              <a:t>Rejoiced. Acts 5:41; cf. 1 Peter 4:16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900" dirty="0"/>
              <a:t>Glad for Jesus to be preached.</a:t>
            </a:r>
            <a:br>
              <a:rPr lang="en-US" sz="2900" dirty="0"/>
            </a:br>
            <a:r>
              <a:rPr lang="en-US" sz="2900" dirty="0"/>
              <a:t>Philippians 1:12-17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900" dirty="0"/>
              <a:t>No matter the cost. 2 Corinthians 4:16ff</a:t>
            </a:r>
            <a:endParaRPr lang="en-US" sz="2900" b="1" u="sng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693533"/>
            <a:ext cx="6896534" cy="1200329"/>
          </a:xfrm>
        </p:spPr>
        <p:txBody>
          <a:bodyPr>
            <a:spAutoFit/>
          </a:bodyPr>
          <a:lstStyle/>
          <a:p>
            <a:r>
              <a:rPr lang="en-US" sz="4000" b="1" dirty="0"/>
              <a:t>Spiritual Growth In Difficult Times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4805" y="2336873"/>
            <a:ext cx="7820025" cy="2197525"/>
          </a:xfrm>
        </p:spPr>
        <p:txBody>
          <a:bodyPr>
            <a:sp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Word Of God Was Taught By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“</a:t>
            </a:r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EVERY CHRISTIAN</a:t>
            </a: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</a:t>
            </a:r>
            <a:br>
              <a:rPr lang="en-US" sz="3200" dirty="0"/>
            </a:br>
            <a:r>
              <a:rPr lang="en-US" sz="3600" dirty="0"/>
              <a:t>Acts 8:4; cf. Matthew 28:18-19; 2 Timothy 2:2</a:t>
            </a:r>
            <a:endParaRPr lang="en-US" sz="3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639" y="693533"/>
            <a:ext cx="6896534" cy="1200329"/>
          </a:xfrm>
        </p:spPr>
        <p:txBody>
          <a:bodyPr>
            <a:spAutoFit/>
          </a:bodyPr>
          <a:lstStyle/>
          <a:p>
            <a:r>
              <a:rPr lang="en-US" sz="4000" b="1" dirty="0"/>
              <a:t>Spiritual Growth In Difficult Times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7929" y="2743199"/>
            <a:ext cx="7581900" cy="1754326"/>
          </a:xfrm>
        </p:spPr>
        <p:txBody>
          <a:bodyPr>
            <a:spAutoFit/>
          </a:bodyPr>
          <a:lstStyle/>
          <a:p>
            <a:r>
              <a:rPr lang="en-US" sz="4000" b="1" dirty="0"/>
              <a:t>Proverbs 29:18</a:t>
            </a:r>
            <a:br>
              <a:rPr lang="en-US" sz="4000" i="1" dirty="0"/>
            </a:br>
            <a:r>
              <a:rPr lang="en-US" sz="4000" i="1" dirty="0"/>
              <a:t>“Where there is no vision, the people perish” KJV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48</TotalTime>
  <Words>267</Words>
  <Application>Microsoft Office PowerPoint</Application>
  <PresentationFormat>On-screen Show (4:3)</PresentationFormat>
  <Paragraphs>28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Trebuchet MS</vt:lpstr>
      <vt:lpstr>Berlin</vt:lpstr>
      <vt:lpstr>Spiritual Growth In Difficult Times</vt:lpstr>
      <vt:lpstr>Spiritual Growth In Difficult Times</vt:lpstr>
      <vt:lpstr>Spiritual Growth In Difficult Times</vt:lpstr>
      <vt:lpstr>Spiritual Growth In Difficult Times</vt:lpstr>
      <vt:lpstr>Spiritual Growth In Difficult Times</vt:lpstr>
      <vt:lpstr>Spiritual Growth In Difficult Times</vt:lpstr>
      <vt:lpstr>Spiritual Growth In Difficult Times</vt:lpstr>
      <vt:lpstr>Spiritual Growth In Difficult Times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Spiritual Growth In Difficult Times</dc:title>
  <dc:creator>mgalloway2715@gmail.com</dc:creator>
  <cp:lastModifiedBy>Richard Lidh</cp:lastModifiedBy>
  <cp:revision>7</cp:revision>
  <cp:lastPrinted>2021-02-06T21:57:54Z</cp:lastPrinted>
  <dcterms:created xsi:type="dcterms:W3CDTF">2021-02-05T20:37:45Z</dcterms:created>
  <dcterms:modified xsi:type="dcterms:W3CDTF">2021-02-06T21:57:56Z</dcterms:modified>
</cp:coreProperties>
</file>